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69" r:id="rId4"/>
    <p:sldId id="257" r:id="rId5"/>
    <p:sldId id="277" r:id="rId6"/>
    <p:sldId id="282" r:id="rId7"/>
    <p:sldId id="278" r:id="rId8"/>
    <p:sldId id="284" r:id="rId9"/>
    <p:sldId id="279" r:id="rId10"/>
    <p:sldId id="281" r:id="rId11"/>
    <p:sldId id="280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4504" y="2061275"/>
            <a:ext cx="11471565" cy="1861952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Nieuwjaarsontmoeting Atletiekvereniging </a:t>
            </a:r>
            <a:br>
              <a:rPr lang="nl-NL" sz="4400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</a:br>
            <a:r>
              <a:rPr lang="nl-NL" sz="4400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De Gemzen</a:t>
            </a:r>
            <a:endParaRPr lang="nl-NL" sz="4400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87139" y="3872264"/>
            <a:ext cx="7348780" cy="1309255"/>
          </a:xfrm>
        </p:spPr>
        <p:txBody>
          <a:bodyPr>
            <a:normAutofit/>
          </a:bodyPr>
          <a:lstStyle/>
          <a:p>
            <a:endParaRPr lang="nl-NL" sz="3600" dirty="0" smtClean="0">
              <a:latin typeface="Kristen ITC" panose="03050502040202030202" pitchFamily="66" charset="0"/>
            </a:endParaRPr>
          </a:p>
          <a:p>
            <a:r>
              <a:rPr lang="nl-NL" sz="3600" dirty="0" smtClean="0">
                <a:latin typeface="Kristen ITC" panose="03050502040202030202" pitchFamily="66" charset="0"/>
              </a:rPr>
              <a:t>6 januari 2023</a:t>
            </a:r>
            <a:endParaRPr lang="nl-NL" sz="3600" dirty="0">
              <a:latin typeface="Kristen ITC" panose="03050502040202030202" pitchFamily="66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7"/>
          <a:stretch/>
        </p:blipFill>
        <p:spPr>
          <a:xfrm rot="20293088">
            <a:off x="1069769" y="4260249"/>
            <a:ext cx="2520280" cy="2493957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7"/>
          <a:stretch/>
        </p:blipFill>
        <p:spPr>
          <a:xfrm rot="21097324">
            <a:off x="3649176" y="4036986"/>
            <a:ext cx="1684280" cy="179831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7"/>
          <a:stretch/>
        </p:blipFill>
        <p:spPr>
          <a:xfrm>
            <a:off x="5390481" y="3923227"/>
            <a:ext cx="1222963" cy="12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6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prestatiebekers…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275" y="525024"/>
            <a:ext cx="857250" cy="1108513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06497" y="2073674"/>
            <a:ext cx="3400554" cy="42062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 smtClean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Pupillen: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b="1" dirty="0" smtClean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 err="1" smtClean="0">
                <a:latin typeface="Kristen ITC" panose="03050502040202030202" pitchFamily="66" charset="0"/>
              </a:rPr>
              <a:t>Neema</a:t>
            </a:r>
            <a:r>
              <a:rPr lang="nl-NL" b="1" dirty="0" smtClean="0">
                <a:latin typeface="Kristen ITC" panose="03050502040202030202" pitchFamily="66" charset="0"/>
              </a:rPr>
              <a:t> </a:t>
            </a:r>
            <a:r>
              <a:rPr lang="nl-NL" b="1" dirty="0" err="1" smtClean="0">
                <a:latin typeface="Kristen ITC" panose="03050502040202030202" pitchFamily="66" charset="0"/>
              </a:rPr>
              <a:t>Jolwa</a:t>
            </a:r>
            <a:r>
              <a:rPr lang="nl-NL" b="1" dirty="0" smtClean="0">
                <a:latin typeface="Kristen ITC" panose="03050502040202030202" pitchFamily="66" charset="0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 smtClean="0">
                <a:latin typeface="Kristen ITC" panose="03050502040202030202" pitchFamily="66" charset="0"/>
              </a:rPr>
              <a:t>Aron Kragt</a:t>
            </a:r>
            <a:endParaRPr lang="nl-NL" dirty="0" smtClean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 smtClean="0">
                <a:latin typeface="Kristen ITC" panose="03050502040202030202" pitchFamily="66" charset="0"/>
              </a:rPr>
              <a:t>Lente </a:t>
            </a:r>
            <a:r>
              <a:rPr lang="nl-NL" b="1" dirty="0">
                <a:latin typeface="Kristen ITC" panose="03050502040202030202" pitchFamily="66" charset="0"/>
              </a:rPr>
              <a:t>Dijkgraaf</a:t>
            </a:r>
            <a:endParaRPr lang="nl-NL" dirty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Kristen ITC" panose="03050502040202030202" pitchFamily="66" charset="0"/>
              </a:rPr>
              <a:t>Siem </a:t>
            </a:r>
            <a:r>
              <a:rPr lang="nl-NL" b="1" dirty="0" err="1">
                <a:latin typeface="Kristen ITC" panose="03050502040202030202" pitchFamily="66" charset="0"/>
              </a:rPr>
              <a:t>Knibbeler</a:t>
            </a:r>
            <a:endParaRPr lang="nl-NL" dirty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 smtClean="0">
                <a:latin typeface="Kristen ITC" panose="03050502040202030202" pitchFamily="66" charset="0"/>
              </a:rPr>
              <a:t>Emily </a:t>
            </a:r>
            <a:r>
              <a:rPr lang="nl-NL" b="1" dirty="0">
                <a:latin typeface="Kristen ITC" panose="03050502040202030202" pitchFamily="66" charset="0"/>
              </a:rPr>
              <a:t>van Wijk</a:t>
            </a:r>
            <a:endParaRPr lang="nl-NL" dirty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Kristen ITC" panose="03050502040202030202" pitchFamily="66" charset="0"/>
              </a:rPr>
              <a:t>Daniel van den Heuvel</a:t>
            </a:r>
            <a:endParaRPr lang="nl-NL" dirty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>
                <a:latin typeface="Kristen ITC" panose="03050502040202030202" pitchFamily="66" charset="0"/>
              </a:rPr>
              <a:t>Isa Schoonhoven</a:t>
            </a:r>
            <a:endParaRPr lang="nl-NL" dirty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 smtClean="0">
                <a:latin typeface="Kristen ITC" panose="03050502040202030202" pitchFamily="66" charset="0"/>
              </a:rPr>
              <a:t>Hugo </a:t>
            </a:r>
            <a:r>
              <a:rPr lang="nl-NL" b="1" dirty="0">
                <a:latin typeface="Kristen ITC" panose="03050502040202030202" pitchFamily="66" charset="0"/>
              </a:rPr>
              <a:t>Poutsma</a:t>
            </a:r>
            <a:endParaRPr lang="nl-NL" dirty="0">
              <a:latin typeface="Kristen ITC" panose="03050502040202030202" pitchFamily="66" charset="0"/>
            </a:endParaRPr>
          </a:p>
          <a:p>
            <a:endParaRPr lang="nl-NL" dirty="0">
              <a:latin typeface="Kristen ITC" panose="03050502040202030202" pitchFamily="66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4117371" y="2093981"/>
            <a:ext cx="3430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de-DE" sz="2200" b="1" dirty="0" smtClean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Junioren: </a:t>
            </a:r>
          </a:p>
          <a:p>
            <a:pPr marL="457200"/>
            <a:endParaRPr lang="de-DE" sz="2200" b="1" dirty="0" smtClean="0">
              <a:latin typeface="Kristen ITC" panose="03050502040202030202" pitchFamily="66" charset="0"/>
            </a:endParaRPr>
          </a:p>
          <a:p>
            <a:pPr marL="457200"/>
            <a:r>
              <a:rPr lang="de-DE" sz="2200" b="1" dirty="0" smtClean="0">
                <a:latin typeface="Kristen ITC" panose="03050502040202030202" pitchFamily="66" charset="0"/>
              </a:rPr>
              <a:t>Magali </a:t>
            </a:r>
            <a:r>
              <a:rPr lang="de-DE" sz="2200" b="1" dirty="0">
                <a:latin typeface="Kristen ITC" panose="03050502040202030202" pitchFamily="66" charset="0"/>
              </a:rPr>
              <a:t>Kanis</a:t>
            </a:r>
            <a:endParaRPr lang="de-DE" sz="2200" dirty="0">
              <a:latin typeface="Kristen ITC" panose="03050502040202030202" pitchFamily="66" charset="0"/>
            </a:endParaRPr>
          </a:p>
          <a:p>
            <a:pPr marL="457200"/>
            <a:r>
              <a:rPr lang="de-DE" sz="2200" b="1" dirty="0" err="1">
                <a:latin typeface="Kristen ITC" panose="03050502040202030202" pitchFamily="66" charset="0"/>
              </a:rPr>
              <a:t>Brend</a:t>
            </a:r>
            <a:r>
              <a:rPr lang="de-DE" sz="2200" b="1" dirty="0">
                <a:latin typeface="Kristen ITC" panose="03050502040202030202" pitchFamily="66" charset="0"/>
              </a:rPr>
              <a:t> Pols</a:t>
            </a:r>
            <a:endParaRPr lang="de-DE" sz="2200" dirty="0">
              <a:latin typeface="Kristen ITC" panose="03050502040202030202" pitchFamily="66" charset="0"/>
            </a:endParaRPr>
          </a:p>
          <a:p>
            <a:pPr marL="457200"/>
            <a:r>
              <a:rPr lang="de-DE" sz="2200" b="1" dirty="0" err="1">
                <a:latin typeface="Kristen ITC" panose="03050502040202030202" pitchFamily="66" charset="0"/>
              </a:rPr>
              <a:t>Noëmi</a:t>
            </a:r>
            <a:r>
              <a:rPr lang="de-DE" sz="2200" b="1" dirty="0">
                <a:latin typeface="Kristen ITC" panose="03050502040202030202" pitchFamily="66" charset="0"/>
              </a:rPr>
              <a:t> </a:t>
            </a:r>
            <a:r>
              <a:rPr lang="de-DE" sz="2200" b="1" dirty="0" err="1">
                <a:latin typeface="Kristen ITC" panose="03050502040202030202" pitchFamily="66" charset="0"/>
              </a:rPr>
              <a:t>Blankvoort</a:t>
            </a:r>
            <a:endParaRPr lang="de-DE" sz="2200" dirty="0">
              <a:latin typeface="Kristen ITC" panose="03050502040202030202" pitchFamily="66" charset="0"/>
            </a:endParaRPr>
          </a:p>
          <a:p>
            <a:pPr marL="457200"/>
            <a:r>
              <a:rPr lang="de-DE" sz="2200" b="1" dirty="0" err="1">
                <a:latin typeface="Kristen ITC" panose="03050502040202030202" pitchFamily="66" charset="0"/>
              </a:rPr>
              <a:t>Esmee</a:t>
            </a:r>
            <a:r>
              <a:rPr lang="de-DE" sz="2200" b="1" dirty="0">
                <a:latin typeface="Kristen ITC" panose="03050502040202030202" pitchFamily="66" charset="0"/>
              </a:rPr>
              <a:t> </a:t>
            </a:r>
            <a:r>
              <a:rPr lang="de-DE" sz="2200" b="1" dirty="0" err="1">
                <a:latin typeface="Kristen ITC" panose="03050502040202030202" pitchFamily="66" charset="0"/>
              </a:rPr>
              <a:t>Vis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>
                <a:latin typeface="Kristen ITC" panose="03050502040202030202" pitchFamily="66" charset="0"/>
              </a:rPr>
              <a:t>      </a:t>
            </a:r>
            <a:r>
              <a:rPr lang="de-DE" sz="2200" b="1" dirty="0" smtClean="0">
                <a:latin typeface="Kristen ITC" panose="03050502040202030202" pitchFamily="66" charset="0"/>
              </a:rPr>
              <a:t>Kiran </a:t>
            </a:r>
            <a:r>
              <a:rPr lang="de-DE" sz="2200" b="1" dirty="0" err="1">
                <a:latin typeface="Kristen ITC" panose="03050502040202030202" pitchFamily="66" charset="0"/>
              </a:rPr>
              <a:t>Rorije</a:t>
            </a:r>
            <a:endParaRPr lang="de-DE" sz="2200" dirty="0">
              <a:latin typeface="Kristen ITC" panose="03050502040202030202" pitchFamily="66" charset="0"/>
            </a:endParaRPr>
          </a:p>
          <a:p>
            <a:pPr marL="457200"/>
            <a:r>
              <a:rPr lang="de-DE" sz="2200" b="1" dirty="0" err="1">
                <a:latin typeface="Kristen ITC" panose="03050502040202030202" pitchFamily="66" charset="0"/>
              </a:rPr>
              <a:t>Daniël</a:t>
            </a:r>
            <a:r>
              <a:rPr lang="de-DE" sz="2200" b="1" dirty="0">
                <a:latin typeface="Kristen ITC" panose="03050502040202030202" pitchFamily="66" charset="0"/>
              </a:rPr>
              <a:t> </a:t>
            </a:r>
            <a:r>
              <a:rPr lang="de-DE" sz="2200" b="1" dirty="0" err="1">
                <a:latin typeface="Kristen ITC" panose="03050502040202030202" pitchFamily="66" charset="0"/>
              </a:rPr>
              <a:t>Bleijenburg</a:t>
            </a:r>
            <a:endParaRPr lang="de-DE" sz="2200" b="0" i="0" dirty="0">
              <a:effectLst/>
              <a:latin typeface="Kristen ITC" panose="03050502040202030202" pitchFamily="66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989377" y="2093981"/>
            <a:ext cx="36266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de-DE" sz="2200" b="1" dirty="0" smtClean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Lange </a:t>
            </a:r>
            <a:r>
              <a:rPr lang="de-DE" sz="2200" b="1" dirty="0" err="1" smtClean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afstand</a:t>
            </a:r>
            <a:r>
              <a:rPr lang="de-DE" sz="2200" b="1" dirty="0" smtClean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: </a:t>
            </a:r>
          </a:p>
          <a:p>
            <a:pPr marL="457200"/>
            <a:endParaRPr lang="de-DE" sz="2200" b="1" dirty="0" smtClean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Celeste </a:t>
            </a:r>
            <a:r>
              <a:rPr lang="de-DE" sz="2200" b="1" dirty="0">
                <a:latin typeface="Kristen ITC" panose="03050502040202030202" pitchFamily="66" charset="0"/>
              </a:rPr>
              <a:t>den Besten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</a:t>
            </a:r>
            <a:r>
              <a:rPr lang="de-DE" sz="2200" b="1" dirty="0" err="1" smtClean="0">
                <a:latin typeface="Kristen ITC" panose="03050502040202030202" pitchFamily="66" charset="0"/>
              </a:rPr>
              <a:t>Ewout</a:t>
            </a:r>
            <a:r>
              <a:rPr lang="de-DE" sz="2200" b="1" dirty="0" smtClean="0">
                <a:latin typeface="Kristen ITC" panose="03050502040202030202" pitchFamily="66" charset="0"/>
              </a:rPr>
              <a:t> </a:t>
            </a:r>
            <a:r>
              <a:rPr lang="de-DE" sz="2200" b="1" dirty="0">
                <a:latin typeface="Kristen ITC" panose="03050502040202030202" pitchFamily="66" charset="0"/>
              </a:rPr>
              <a:t>de Vos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Maureen </a:t>
            </a:r>
            <a:r>
              <a:rPr lang="de-DE" sz="2200" b="1" dirty="0" err="1">
                <a:latin typeface="Kristen ITC" panose="03050502040202030202" pitchFamily="66" charset="0"/>
              </a:rPr>
              <a:t>Houtman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Maarten </a:t>
            </a:r>
            <a:r>
              <a:rPr lang="de-DE" sz="2200" b="1" dirty="0">
                <a:latin typeface="Kristen ITC" panose="03050502040202030202" pitchFamily="66" charset="0"/>
              </a:rPr>
              <a:t>Mast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Erna </a:t>
            </a:r>
            <a:r>
              <a:rPr lang="de-DE" sz="2200" b="1" dirty="0">
                <a:latin typeface="Kristen ITC" panose="03050502040202030202" pitchFamily="66" charset="0"/>
              </a:rPr>
              <a:t>van Es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Hubert </a:t>
            </a:r>
            <a:r>
              <a:rPr lang="de-DE" sz="2200" b="1" dirty="0" err="1">
                <a:latin typeface="Kristen ITC" panose="03050502040202030202" pitchFamily="66" charset="0"/>
              </a:rPr>
              <a:t>Bögemann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Annet </a:t>
            </a:r>
            <a:r>
              <a:rPr lang="de-DE" sz="2200" b="1" dirty="0" err="1">
                <a:latin typeface="Kristen ITC" panose="03050502040202030202" pitchFamily="66" charset="0"/>
              </a:rPr>
              <a:t>Bultman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Peter </a:t>
            </a:r>
            <a:r>
              <a:rPr lang="de-DE" sz="2200" b="1" dirty="0">
                <a:latin typeface="Kristen ITC" panose="03050502040202030202" pitchFamily="66" charset="0"/>
              </a:rPr>
              <a:t>de </a:t>
            </a:r>
            <a:r>
              <a:rPr lang="de-DE" sz="2200" b="1" dirty="0" err="1">
                <a:latin typeface="Kristen ITC" panose="03050502040202030202" pitchFamily="66" charset="0"/>
              </a:rPr>
              <a:t>Rooij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Ria </a:t>
            </a:r>
            <a:r>
              <a:rPr lang="de-DE" sz="2200" b="1" dirty="0">
                <a:latin typeface="Kristen ITC" panose="03050502040202030202" pitchFamily="66" charset="0"/>
              </a:rPr>
              <a:t>Jansen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200" b="1" dirty="0" smtClean="0">
                <a:latin typeface="Kristen ITC" panose="03050502040202030202" pitchFamily="66" charset="0"/>
              </a:rPr>
              <a:t>	Jan </a:t>
            </a:r>
            <a:r>
              <a:rPr lang="de-DE" sz="2200" b="1" dirty="0" err="1">
                <a:latin typeface="Kristen ITC" panose="03050502040202030202" pitchFamily="66" charset="0"/>
              </a:rPr>
              <a:t>Bogaard</a:t>
            </a:r>
            <a:endParaRPr lang="de-DE" sz="2200" dirty="0">
              <a:latin typeface="Kristen ITC" panose="03050502040202030202" pitchFamily="66" charset="0"/>
            </a:endParaRPr>
          </a:p>
          <a:p>
            <a:r>
              <a:rPr lang="de-DE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321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dankjewel…en welkom!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275" y="525024"/>
            <a:ext cx="857250" cy="1108513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179195" y="2856337"/>
            <a:ext cx="9784080" cy="4206240"/>
          </a:xfrm>
        </p:spPr>
        <p:txBody>
          <a:bodyPr/>
          <a:lstStyle/>
          <a:p>
            <a:r>
              <a:rPr lang="nl-NL" dirty="0" smtClean="0">
                <a:latin typeface="Kristen ITC" panose="03050502040202030202" pitchFamily="66" charset="0"/>
              </a:rPr>
              <a:t>Marjan Hop is gestopt met de ledenadministratie. </a:t>
            </a:r>
            <a:r>
              <a:rPr lang="nl-NL" dirty="0">
                <a:latin typeface="Kristen ITC" panose="03050502040202030202" pitchFamily="66" charset="0"/>
              </a:rPr>
              <a:t>Ze heeft </a:t>
            </a:r>
            <a:r>
              <a:rPr lang="nl-NL" dirty="0" smtClean="0">
                <a:latin typeface="Kristen ITC" panose="03050502040202030202" pitchFamily="66" charset="0"/>
              </a:rPr>
              <a:t>dat </a:t>
            </a:r>
            <a:r>
              <a:rPr lang="nl-NL" dirty="0">
                <a:latin typeface="Kristen ITC" panose="03050502040202030202" pitchFamily="66" charset="0"/>
              </a:rPr>
              <a:t>6 jaar </a:t>
            </a:r>
            <a:r>
              <a:rPr lang="nl-NL" dirty="0" smtClean="0">
                <a:latin typeface="Kristen ITC" panose="03050502040202030202" pitchFamily="66" charset="0"/>
              </a:rPr>
              <a:t>gedaan.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Jelmer Bouma heeft haar taak over genomen. 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Arjen Veldhuis wordt onze nieuwe boekhouder.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Win Potjes is gestopt met het bijhouden van de punten Langeafstanden.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Marjorie van den Brink neemt zijn taak over. </a:t>
            </a:r>
          </a:p>
          <a:p>
            <a:pPr marL="0" indent="0">
              <a:buNone/>
            </a:pPr>
            <a:endParaRPr lang="nl-NL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7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58456">
            <a:off x="7802616" y="1953927"/>
            <a:ext cx="4488627" cy="33664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Kristen ITC" panose="03050502040202030202" pitchFamily="66" charset="0"/>
              </a:rPr>
              <a:t>Proost op een sportief 2023.</a:t>
            </a:r>
            <a:r>
              <a:rPr lang="nl-NL" dirty="0"/>
              <a:t/>
            </a:r>
            <a:br>
              <a:rPr lang="nl-NL" dirty="0"/>
            </a:br>
            <a:endParaRPr lang="nl-NL" b="1" dirty="0">
              <a:solidFill>
                <a:srgbClr val="1B06B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826133"/>
            <a:ext cx="2438400" cy="1624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100" y="514348"/>
            <a:ext cx="743933" cy="9619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519" y="3407283"/>
            <a:ext cx="4600956" cy="3450717"/>
          </a:xfrm>
          <a:prstGeom prst="rect">
            <a:avLst/>
          </a:prstGeom>
        </p:spPr>
      </p:pic>
      <p:pic>
        <p:nvPicPr>
          <p:cNvPr id="12" name="Picture 4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39" y="2054733"/>
            <a:ext cx="4067175" cy="2705100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65" y="4931486"/>
            <a:ext cx="2351061" cy="176329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 rot="1698265">
            <a:off x="1515716" y="3731441"/>
            <a:ext cx="8246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Dit jaar de 40</a:t>
            </a:r>
            <a:r>
              <a:rPr lang="nl-NL" sz="4800" baseline="300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e</a:t>
            </a:r>
            <a:r>
              <a:rPr lang="nl-NL" sz="48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nl-NL" sz="4800" dirty="0" err="1" smtClean="0">
                <a:solidFill>
                  <a:srgbClr val="FF0000"/>
                </a:solidFill>
                <a:latin typeface="Kristen ITC" panose="03050502040202030202" pitchFamily="66" charset="0"/>
              </a:rPr>
              <a:t>Dalli</a:t>
            </a:r>
            <a:r>
              <a:rPr lang="nl-NL" sz="48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-run…!!</a:t>
            </a:r>
            <a:endParaRPr lang="nl-NL" sz="4800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9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Kerstreces afgesloten…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850" y="633412"/>
            <a:ext cx="552450" cy="714375"/>
          </a:xfrm>
          <a:prstGeom prst="rect">
            <a:avLst/>
          </a:prstGeom>
        </p:spPr>
      </p:pic>
      <p:pic>
        <p:nvPicPr>
          <p:cNvPr id="2050" name="Picture 2" descr="Sprinting Santa Cla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58" y="2266632"/>
            <a:ext cx="4818614" cy="34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1877878" y="2263676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latin typeface="Kristen ITC" panose="03050502040202030202" pitchFamily="66" charset="0"/>
              </a:rPr>
              <a:t>De dag 6 </a:t>
            </a:r>
            <a:r>
              <a:rPr lang="en-GB" sz="2000" dirty="0" err="1" smtClean="0">
                <a:latin typeface="Kristen ITC" panose="03050502040202030202" pitchFamily="66" charset="0"/>
              </a:rPr>
              <a:t>januari</a:t>
            </a:r>
            <a:r>
              <a:rPr lang="en-GB" sz="2000" dirty="0" smtClean="0">
                <a:latin typeface="Kristen ITC" panose="03050502040202030202" pitchFamily="66" charset="0"/>
              </a:rPr>
              <a:t> is in de </a:t>
            </a:r>
            <a:r>
              <a:rPr lang="en-GB" sz="2000" dirty="0" err="1" smtClean="0">
                <a:latin typeface="Kristen ITC" panose="03050502040202030202" pitchFamily="66" charset="0"/>
              </a:rPr>
              <a:t>Engelse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traditie</a:t>
            </a:r>
            <a:r>
              <a:rPr lang="en-GB" sz="2000" dirty="0" smtClean="0">
                <a:latin typeface="Kristen ITC" panose="03050502040202030202" pitchFamily="66" charset="0"/>
              </a:rPr>
              <a:t> de “12th </a:t>
            </a:r>
            <a:r>
              <a:rPr lang="en-GB" sz="2000" dirty="0">
                <a:latin typeface="Kristen ITC" panose="03050502040202030202" pitchFamily="66" charset="0"/>
              </a:rPr>
              <a:t>day of </a:t>
            </a:r>
            <a:r>
              <a:rPr lang="en-GB" sz="2000" dirty="0" smtClean="0">
                <a:latin typeface="Kristen ITC" panose="03050502040202030202" pitchFamily="66" charset="0"/>
              </a:rPr>
              <a:t>Christmas” of </a:t>
            </a:r>
            <a:r>
              <a:rPr lang="en-GB" sz="2000" dirty="0" err="1" smtClean="0">
                <a:latin typeface="Kristen ITC" panose="03050502040202030202" pitchFamily="66" charset="0"/>
              </a:rPr>
              <a:t>ook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voor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ons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Driekoningen</a:t>
            </a:r>
            <a:r>
              <a:rPr lang="en-GB" sz="2000" dirty="0" smtClean="0">
                <a:latin typeface="Kristen ITC" panose="03050502040202030202" pitchFamily="66" charset="0"/>
              </a:rPr>
              <a:t>. </a:t>
            </a:r>
            <a:r>
              <a:rPr lang="en-GB" sz="2000" dirty="0" err="1" smtClean="0">
                <a:latin typeface="Kristen ITC" panose="03050502040202030202" pitchFamily="66" charset="0"/>
              </a:rPr>
              <a:t>Toen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waren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er</a:t>
            </a:r>
            <a:r>
              <a:rPr lang="en-GB" sz="2000" dirty="0" smtClean="0">
                <a:latin typeface="Kristen ITC" panose="03050502040202030202" pitchFamily="66" charset="0"/>
              </a:rPr>
              <a:t> </a:t>
            </a:r>
            <a:r>
              <a:rPr lang="en-GB" sz="2000" dirty="0" err="1" smtClean="0">
                <a:latin typeface="Kristen ITC" panose="03050502040202030202" pitchFamily="66" charset="0"/>
              </a:rPr>
              <a:t>giften</a:t>
            </a:r>
            <a:r>
              <a:rPr lang="nl-NL" sz="2000" dirty="0" smtClean="0">
                <a:latin typeface="Kristen ITC" panose="03050502040202030202" pitchFamily="66" charset="0"/>
              </a:rPr>
              <a:t> voor het kind Jezus: goud, </a:t>
            </a:r>
            <a:r>
              <a:rPr lang="nl-NL" sz="2000" dirty="0">
                <a:latin typeface="Kristen ITC" panose="03050502040202030202" pitchFamily="66" charset="0"/>
              </a:rPr>
              <a:t>wierook en </a:t>
            </a:r>
            <a:r>
              <a:rPr lang="nl-NL" sz="2000" dirty="0" smtClean="0">
                <a:latin typeface="Kristen ITC" panose="03050502040202030202" pitchFamily="66" charset="0"/>
              </a:rPr>
              <a:t>mirre.</a:t>
            </a:r>
            <a:endParaRPr lang="nl-NL" sz="2000" dirty="0">
              <a:latin typeface="Kristen ITC" panose="03050502040202030202" pitchFamily="66" charset="0"/>
            </a:endParaRPr>
          </a:p>
          <a:p>
            <a:endParaRPr lang="nl-NL" sz="2000" dirty="0" smtClean="0">
              <a:latin typeface="Kristen ITC" panose="03050502040202030202" pitchFamily="66" charset="0"/>
            </a:endParaRPr>
          </a:p>
          <a:p>
            <a:endParaRPr lang="nl-NL" sz="2000" dirty="0" smtClean="0">
              <a:latin typeface="Kristen ITC" panose="03050502040202030202" pitchFamily="66" charset="0"/>
            </a:endParaRPr>
          </a:p>
          <a:p>
            <a:r>
              <a:rPr lang="nl-NL" sz="2000" dirty="0" smtClean="0">
                <a:latin typeface="Kristen ITC" panose="03050502040202030202" pitchFamily="66" charset="0"/>
              </a:rPr>
              <a:t>In 2023 zijn er ook weer giften </a:t>
            </a:r>
            <a:r>
              <a:rPr lang="nl-NL" sz="2000" dirty="0">
                <a:latin typeface="Kristen ITC" panose="03050502040202030202" pitchFamily="66" charset="0"/>
              </a:rPr>
              <a:t>voor onze vereniging. Goud is het </a:t>
            </a:r>
            <a:r>
              <a:rPr lang="nl-NL" sz="2000" dirty="0" smtClean="0">
                <a:latin typeface="Kristen ITC" panose="03050502040202030202" pitchFamily="66" charset="0"/>
              </a:rPr>
              <a:t>abonnements-en  sponsorgeld. </a:t>
            </a:r>
            <a:r>
              <a:rPr lang="nl-NL" sz="2000" dirty="0">
                <a:latin typeface="Kristen ITC" panose="03050502040202030202" pitchFamily="66" charset="0"/>
              </a:rPr>
              <a:t>Wierook is de warme geur van vrijwilligers en mirre staat voor de </a:t>
            </a:r>
            <a:r>
              <a:rPr lang="nl-NL" sz="2000" dirty="0" smtClean="0">
                <a:latin typeface="Kristen ITC" panose="03050502040202030202" pitchFamily="66" charset="0"/>
              </a:rPr>
              <a:t>zalf </a:t>
            </a:r>
            <a:r>
              <a:rPr lang="nl-NL" sz="2000" dirty="0">
                <a:latin typeface="Kristen ITC" panose="03050502040202030202" pitchFamily="66" charset="0"/>
              </a:rPr>
              <a:t>op de </a:t>
            </a:r>
            <a:r>
              <a:rPr lang="nl-NL" sz="2000" dirty="0" smtClean="0">
                <a:latin typeface="Kristen ITC" panose="03050502040202030202" pitchFamily="66" charset="0"/>
              </a:rPr>
              <a:t>atletische lichamen </a:t>
            </a:r>
            <a:r>
              <a:rPr lang="nl-NL" sz="2000" dirty="0" smtClean="0">
                <a:latin typeface="Kristen ITC" panose="03050502040202030202" pitchFamily="66" charset="0"/>
              </a:rPr>
              <a:t>om topprestaties </a:t>
            </a:r>
            <a:r>
              <a:rPr lang="nl-NL" sz="2000" dirty="0" smtClean="0">
                <a:latin typeface="Kristen ITC" panose="03050502040202030202" pitchFamily="66" charset="0"/>
              </a:rPr>
              <a:t>te </a:t>
            </a:r>
            <a:r>
              <a:rPr lang="nl-NL" sz="2000" dirty="0" smtClean="0">
                <a:latin typeface="Kristen ITC" panose="03050502040202030202" pitchFamily="66" charset="0"/>
              </a:rPr>
              <a:t>maken. </a:t>
            </a:r>
            <a:endParaRPr lang="nl-NL" sz="2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9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b="1" dirty="0" err="1" smtClean="0">
                <a:solidFill>
                  <a:srgbClr val="1B06BA"/>
                </a:solidFill>
                <a:latin typeface="Kristen ITC" panose="03050502040202030202" pitchFamily="66" charset="0"/>
              </a:rPr>
              <a:t>Leeftijdbestendig</a:t>
            </a:r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 sporten…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2850" y="633412"/>
            <a:ext cx="552450" cy="71437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877878" y="2263676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600" dirty="0" smtClean="0">
                <a:latin typeface="Kristen ITC" panose="03050502040202030202" pitchFamily="66" charset="0"/>
              </a:rPr>
              <a:t>Vader is nog zó vitaal</a:t>
            </a:r>
          </a:p>
          <a:p>
            <a:r>
              <a:rPr lang="nl-NL" sz="1600" dirty="0" smtClean="0">
                <a:latin typeface="Kristen ITC" panose="03050502040202030202" pitchFamily="66" charset="0"/>
              </a:rPr>
              <a:t>Vader heeft ‘n topconditie</a:t>
            </a:r>
          </a:p>
          <a:p>
            <a:r>
              <a:rPr lang="nl-NL" sz="1600" dirty="0" smtClean="0">
                <a:latin typeface="Kristen ITC" panose="03050502040202030202" pitchFamily="66" charset="0"/>
              </a:rPr>
              <a:t>Ook al is z’n koppie kaal</a:t>
            </a:r>
          </a:p>
          <a:p>
            <a:r>
              <a:rPr lang="nl-NL" sz="1600" dirty="0" smtClean="0">
                <a:latin typeface="Kristen ITC" panose="03050502040202030202" pitchFamily="66" charset="0"/>
              </a:rPr>
              <a:t>En al hijgt ie soms ‘n pietsie</a:t>
            </a:r>
          </a:p>
          <a:p>
            <a:endParaRPr lang="nl-NL" sz="1600" dirty="0">
              <a:latin typeface="Kristen ITC" panose="03050502040202030202" pitchFamily="66" charset="0"/>
            </a:endParaRPr>
          </a:p>
          <a:p>
            <a:r>
              <a:rPr lang="nl-NL" sz="1600" dirty="0" smtClean="0">
                <a:latin typeface="Kristen ITC" panose="03050502040202030202" pitchFamily="66" charset="0"/>
              </a:rPr>
              <a:t>Vader tennist elke dag</a:t>
            </a:r>
          </a:p>
          <a:p>
            <a:r>
              <a:rPr lang="nl-NL" sz="1600" dirty="0" smtClean="0">
                <a:latin typeface="Kristen ITC" panose="03050502040202030202" pitchFamily="66" charset="0"/>
              </a:rPr>
              <a:t>Doet wat jonge kerels </a:t>
            </a:r>
            <a:r>
              <a:rPr lang="nl-NL" sz="1600" dirty="0" err="1" smtClean="0">
                <a:latin typeface="Kristen ITC" panose="03050502040202030202" pitchFamily="66" charset="0"/>
              </a:rPr>
              <a:t>dejen</a:t>
            </a:r>
            <a:endParaRPr lang="nl-NL" sz="1600" dirty="0" smtClean="0">
              <a:latin typeface="Kristen ITC" panose="03050502040202030202" pitchFamily="66" charset="0"/>
            </a:endParaRPr>
          </a:p>
          <a:p>
            <a:r>
              <a:rPr lang="nl-NL" sz="1600" dirty="0" err="1" smtClean="0">
                <a:latin typeface="Kristen ITC" panose="03050502040202030202" pitchFamily="66" charset="0"/>
              </a:rPr>
              <a:t>Gis’tren</a:t>
            </a:r>
            <a:r>
              <a:rPr lang="nl-NL" sz="1600" dirty="0" smtClean="0">
                <a:latin typeface="Kristen ITC" panose="03050502040202030202" pitchFamily="66" charset="0"/>
              </a:rPr>
              <a:t> is ie onverwacht</a:t>
            </a:r>
          </a:p>
          <a:p>
            <a:r>
              <a:rPr lang="nl-NL" sz="1600" dirty="0" smtClean="0">
                <a:latin typeface="Kristen ITC" panose="03050502040202030202" pitchFamily="66" charset="0"/>
              </a:rPr>
              <a:t>Bij de </a:t>
            </a:r>
            <a:r>
              <a:rPr lang="nl-NL" sz="1600" dirty="0" err="1" smtClean="0">
                <a:latin typeface="Kristen ITC" panose="03050502040202030202" pitchFamily="66" charset="0"/>
              </a:rPr>
              <a:t>pong-pong</a:t>
            </a:r>
            <a:r>
              <a:rPr lang="nl-NL" sz="1600" dirty="0" smtClean="0">
                <a:latin typeface="Kristen ITC" panose="03050502040202030202" pitchFamily="66" charset="0"/>
              </a:rPr>
              <a:t> </a:t>
            </a:r>
            <a:r>
              <a:rPr lang="nl-NL" sz="1600" dirty="0" err="1" smtClean="0">
                <a:latin typeface="Kristen ITC" panose="03050502040202030202" pitchFamily="66" charset="0"/>
              </a:rPr>
              <a:t>uitgeglejen</a:t>
            </a:r>
            <a:endParaRPr lang="nl-NL" sz="1600" dirty="0" smtClean="0">
              <a:latin typeface="Kristen ITC" panose="03050502040202030202" pitchFamily="66" charset="0"/>
            </a:endParaRPr>
          </a:p>
          <a:p>
            <a:endParaRPr lang="nl-NL" sz="1600" dirty="0">
              <a:latin typeface="Kristen ITC" panose="03050502040202030202" pitchFamily="66" charset="0"/>
            </a:endParaRPr>
          </a:p>
          <a:p>
            <a:r>
              <a:rPr lang="nl-NL" sz="1600" dirty="0" smtClean="0">
                <a:latin typeface="Kristen ITC" panose="03050502040202030202" pitchFamily="66" charset="0"/>
              </a:rPr>
              <a:t>En nou </a:t>
            </a:r>
            <a:r>
              <a:rPr lang="nl-NL" sz="1600" dirty="0" err="1" smtClean="0">
                <a:latin typeface="Kristen ITC" panose="03050502040202030202" pitchFamily="66" charset="0"/>
              </a:rPr>
              <a:t>moet’ie</a:t>
            </a:r>
            <a:r>
              <a:rPr lang="nl-NL" sz="1600" dirty="0" smtClean="0">
                <a:latin typeface="Kristen ITC" panose="03050502040202030202" pitchFamily="66" charset="0"/>
              </a:rPr>
              <a:t> onder ‘t mes</a:t>
            </a:r>
          </a:p>
          <a:p>
            <a:r>
              <a:rPr lang="nl-NL" sz="1600" dirty="0" smtClean="0">
                <a:latin typeface="Kristen ITC" panose="03050502040202030202" pitchFamily="66" charset="0"/>
              </a:rPr>
              <a:t>Tot zijn grote droefenis</a:t>
            </a:r>
          </a:p>
          <a:p>
            <a:r>
              <a:rPr lang="nl-NL" sz="1600" dirty="0" smtClean="0">
                <a:latin typeface="Kristen ITC" panose="03050502040202030202" pitchFamily="66" charset="0"/>
              </a:rPr>
              <a:t>Ik denk dat hij nu op zaal zes</a:t>
            </a:r>
          </a:p>
          <a:p>
            <a:r>
              <a:rPr lang="nl-NL" sz="1600" dirty="0" smtClean="0">
                <a:latin typeface="Kristen ITC" panose="03050502040202030202" pitchFamily="66" charset="0"/>
              </a:rPr>
              <a:t>Weer zo oud wordt als ie is</a:t>
            </a:r>
          </a:p>
          <a:p>
            <a:endParaRPr lang="nl-NL" sz="2000" dirty="0" smtClean="0">
              <a:latin typeface="Kristen ITC" panose="03050502040202030202" pitchFamily="66" charset="0"/>
            </a:endParaRPr>
          </a:p>
          <a:p>
            <a:r>
              <a:rPr lang="nl-NL" sz="2000" dirty="0" smtClean="0">
                <a:latin typeface="Kristen ITC" panose="03050502040202030202" pitchFamily="66" charset="0"/>
              </a:rPr>
              <a:t>Toon Hermans</a:t>
            </a:r>
            <a:endParaRPr lang="nl-NL" sz="2000" dirty="0">
              <a:latin typeface="Kristen ITC" panose="03050502040202030202" pitchFamily="66" charset="0"/>
            </a:endParaRPr>
          </a:p>
          <a:p>
            <a:endParaRPr lang="nl-NL" sz="2000" dirty="0" smtClean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4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Vrijwilligers…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0285" y="528637"/>
            <a:ext cx="755015" cy="976313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421" y="2375891"/>
            <a:ext cx="9784080" cy="420624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Kristen ITC" panose="03050502040202030202" pitchFamily="66" charset="0"/>
              </a:rPr>
              <a:t>In de jaarvergadering op 8 maart 2023 spreken we o.m. Over het vrijwilligersbeleid. Daarover later meer.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Op </a:t>
            </a:r>
            <a:r>
              <a:rPr lang="nl-NL" dirty="0">
                <a:latin typeface="Kristen ITC" panose="03050502040202030202" pitchFamily="66" charset="0"/>
              </a:rPr>
              <a:t>31 maart komt er </a:t>
            </a:r>
            <a:r>
              <a:rPr lang="nl-NL" dirty="0" smtClean="0">
                <a:latin typeface="Kristen ITC" panose="03050502040202030202" pitchFamily="66" charset="0"/>
              </a:rPr>
              <a:t>in de gemeente Heerde een </a:t>
            </a:r>
            <a:r>
              <a:rPr lang="nl-NL" dirty="0">
                <a:latin typeface="Kristen ITC" panose="03050502040202030202" pitchFamily="66" charset="0"/>
              </a:rPr>
              <a:t>digitaal platform voor </a:t>
            </a:r>
            <a:r>
              <a:rPr lang="nl-NL" dirty="0" smtClean="0">
                <a:latin typeface="Kristen ITC" panose="03050502040202030202" pitchFamily="66" charset="0"/>
              </a:rPr>
              <a:t>vrijwilligerswerk met o.m. een </a:t>
            </a:r>
            <a:r>
              <a:rPr lang="nl-NL" dirty="0">
                <a:latin typeface="Kristen ITC" panose="03050502040202030202" pitchFamily="66" charset="0"/>
              </a:rPr>
              <a:t>vrijwilligersvacaturebank. </a:t>
            </a:r>
            <a:endParaRPr lang="nl-NL" dirty="0" smtClean="0">
              <a:latin typeface="Kristen ITC" panose="03050502040202030202" pitchFamily="66" charset="0"/>
            </a:endParaRPr>
          </a:p>
          <a:p>
            <a:r>
              <a:rPr lang="nl-NL" dirty="0" smtClean="0">
                <a:latin typeface="Kristen ITC" panose="03050502040202030202" pitchFamily="66" charset="0"/>
              </a:rPr>
              <a:t>Deze </a:t>
            </a:r>
            <a:r>
              <a:rPr lang="nl-NL" dirty="0">
                <a:latin typeface="Kristen ITC" panose="03050502040202030202" pitchFamily="66" charset="0"/>
              </a:rPr>
              <a:t>website </a:t>
            </a:r>
            <a:r>
              <a:rPr lang="nl-NL" dirty="0" smtClean="0">
                <a:latin typeface="Kristen ITC" panose="03050502040202030202" pitchFamily="66" charset="0"/>
              </a:rPr>
              <a:t>en vrijwilligersvacaturebank worden ontwikkeld </a:t>
            </a:r>
            <a:r>
              <a:rPr lang="nl-NL" dirty="0">
                <a:latin typeface="Kristen ITC" panose="03050502040202030202" pitchFamily="66" charset="0"/>
              </a:rPr>
              <a:t>vanuit </a:t>
            </a:r>
            <a:r>
              <a:rPr lang="nl-NL" dirty="0" smtClean="0">
                <a:latin typeface="Kristen ITC" panose="03050502040202030202" pitchFamily="66" charset="0"/>
              </a:rPr>
              <a:t>Stip, </a:t>
            </a:r>
            <a:r>
              <a:rPr lang="nl-NL" dirty="0">
                <a:latin typeface="Kristen ITC" panose="03050502040202030202" pitchFamily="66" charset="0"/>
              </a:rPr>
              <a:t>gemeente Heerde en </a:t>
            </a:r>
            <a:r>
              <a:rPr lang="nl-NL" dirty="0" smtClean="0">
                <a:latin typeface="Kristen ITC" panose="03050502040202030202" pitchFamily="66" charset="0"/>
              </a:rPr>
              <a:t>het </a:t>
            </a:r>
            <a:r>
              <a:rPr lang="nl-NL" dirty="0">
                <a:latin typeface="Kristen ITC" panose="03050502040202030202" pitchFamily="66" charset="0"/>
              </a:rPr>
              <a:t>Vrijwilligersplatform.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Alle </a:t>
            </a:r>
            <a:r>
              <a:rPr lang="nl-NL" dirty="0">
                <a:latin typeface="Kristen ITC" panose="03050502040202030202" pitchFamily="66" charset="0"/>
              </a:rPr>
              <a:t>vrijwilligersorganisaties en non-profitorganisaties </a:t>
            </a:r>
            <a:r>
              <a:rPr lang="nl-NL" dirty="0" smtClean="0">
                <a:latin typeface="Kristen ITC" panose="03050502040202030202" pitchFamily="66" charset="0"/>
              </a:rPr>
              <a:t>kunnen hun </a:t>
            </a:r>
            <a:r>
              <a:rPr lang="nl-NL" dirty="0">
                <a:latin typeface="Kristen ITC" panose="03050502040202030202" pitchFamily="66" charset="0"/>
              </a:rPr>
              <a:t>vrijwilligersvacatures </a:t>
            </a:r>
            <a:r>
              <a:rPr lang="nl-NL" dirty="0" smtClean="0">
                <a:latin typeface="Kristen ITC" panose="03050502040202030202" pitchFamily="66" charset="0"/>
              </a:rPr>
              <a:t>in deze </a:t>
            </a:r>
            <a:r>
              <a:rPr lang="nl-NL" dirty="0">
                <a:latin typeface="Kristen ITC" panose="03050502040202030202" pitchFamily="66" charset="0"/>
              </a:rPr>
              <a:t>vacaturebank plaatsen. En iedereen die </a:t>
            </a:r>
            <a:r>
              <a:rPr lang="nl-NL" dirty="0" smtClean="0">
                <a:latin typeface="Kristen ITC" panose="03050502040202030202" pitchFamily="66" charset="0"/>
              </a:rPr>
              <a:t>vrijwilliger wil worden kan </a:t>
            </a:r>
            <a:r>
              <a:rPr lang="nl-NL" dirty="0">
                <a:latin typeface="Kristen ITC" panose="03050502040202030202" pitchFamily="66" charset="0"/>
              </a:rPr>
              <a:t>dan op </a:t>
            </a:r>
            <a:r>
              <a:rPr lang="nl-NL" dirty="0" smtClean="0">
                <a:latin typeface="Kristen ITC" panose="03050502040202030202" pitchFamily="66" charset="0"/>
              </a:rPr>
              <a:t>één </a:t>
            </a:r>
            <a:r>
              <a:rPr lang="nl-NL" dirty="0">
                <a:latin typeface="Kristen ITC" panose="03050502040202030202" pitchFamily="66" charset="0"/>
              </a:rPr>
              <a:t>plek </a:t>
            </a:r>
            <a:r>
              <a:rPr lang="nl-NL" dirty="0" smtClean="0">
                <a:latin typeface="Kristen ITC" panose="03050502040202030202" pitchFamily="66" charset="0"/>
              </a:rPr>
              <a:t>veel vacatures </a:t>
            </a:r>
            <a:r>
              <a:rPr lang="nl-NL" dirty="0">
                <a:latin typeface="Kristen ITC" panose="03050502040202030202" pitchFamily="66" charset="0"/>
              </a:rPr>
              <a:t>vinden. </a:t>
            </a:r>
            <a:endParaRPr lang="nl-NL" dirty="0" smtClean="0">
              <a:latin typeface="Kristen ITC" panose="03050502040202030202" pitchFamily="66" charset="0"/>
            </a:endParaRPr>
          </a:p>
          <a:p>
            <a:r>
              <a:rPr lang="nl-NL" dirty="0" smtClean="0">
                <a:latin typeface="Kristen ITC" panose="03050502040202030202" pitchFamily="66" charset="0"/>
              </a:rPr>
              <a:t>Dringend: vacature secretaris en notulist in het bestuur.</a:t>
            </a:r>
            <a:endParaRPr lang="nl-NL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endParaRPr lang="nl-NL" dirty="0">
              <a:latin typeface="Kristen ITC" panose="03050502040202030202" pitchFamily="66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05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Warmte op de bon..?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275" y="525024"/>
            <a:ext cx="857250" cy="1108513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xmlns="" id="{69AAFD38-9F71-4C9E-9602-33E9C3C7EEB7}"/>
              </a:ext>
            </a:extLst>
          </p:cNvPr>
          <p:cNvSpPr/>
          <p:nvPr/>
        </p:nvSpPr>
        <p:spPr>
          <a:xfrm>
            <a:off x="552450" y="3029919"/>
            <a:ext cx="400050" cy="127086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179195" y="2197661"/>
            <a:ext cx="9784080" cy="4206240"/>
          </a:xfrm>
        </p:spPr>
        <p:txBody>
          <a:bodyPr/>
          <a:lstStyle/>
          <a:p>
            <a:r>
              <a:rPr lang="nl-NL" dirty="0" smtClean="0">
                <a:latin typeface="Kristen ITC" panose="03050502040202030202" pitchFamily="66" charset="0"/>
              </a:rPr>
              <a:t>We weten dat in een vereniging als deze het menselijk kapitaal, niet het financieel kapitaal, regeren moet.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Desondanks moest het bestuur </a:t>
            </a:r>
            <a:r>
              <a:rPr lang="nl-NL" dirty="0" smtClean="0">
                <a:latin typeface="Kristen ITC" panose="03050502040202030202" pitchFamily="66" charset="0"/>
              </a:rPr>
              <a:t>wel </a:t>
            </a:r>
            <a:r>
              <a:rPr lang="nl-NL" dirty="0">
                <a:latin typeface="Kristen ITC" panose="03050502040202030202" pitchFamily="66" charset="0"/>
              </a:rPr>
              <a:t>ingrijpen. </a:t>
            </a:r>
            <a:r>
              <a:rPr lang="nl-NL" dirty="0" smtClean="0">
                <a:latin typeface="Kristen ITC" panose="03050502040202030202" pitchFamily="66" charset="0"/>
              </a:rPr>
              <a:t>Warm douchen voorlopig niet mogelijk. Nader onderzoek of er een alternatief is, passend binnen principes duurzaamheid</a:t>
            </a:r>
            <a:r>
              <a:rPr lang="nl-NL" dirty="0" smtClean="0">
                <a:latin typeface="Kristen ITC" panose="03050502040202030202" pitchFamily="66" charset="0"/>
              </a:rPr>
              <a:t>.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Want wie geen risico's neemt, neemt een groot risico.</a:t>
            </a:r>
            <a:endParaRPr lang="nl-NL" dirty="0" smtClean="0">
              <a:latin typeface="Kristen ITC" panose="03050502040202030202" pitchFamily="66" charset="0"/>
            </a:endParaRPr>
          </a:p>
          <a:p>
            <a:r>
              <a:rPr lang="nl-NL" dirty="0" smtClean="0">
                <a:latin typeface="Kristen ITC" panose="03050502040202030202" pitchFamily="66" charset="0"/>
              </a:rPr>
              <a:t>In de keuken </a:t>
            </a:r>
            <a:r>
              <a:rPr lang="nl-NL" dirty="0" smtClean="0">
                <a:latin typeface="Kristen ITC" panose="03050502040202030202" pitchFamily="66" charset="0"/>
              </a:rPr>
              <a:t>komt een </a:t>
            </a:r>
            <a:r>
              <a:rPr lang="nl-NL" dirty="0" smtClean="0">
                <a:latin typeface="Kristen ITC" panose="03050502040202030202" pitchFamily="66" charset="0"/>
              </a:rPr>
              <a:t>kleine boiler. 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Zelf doen: warmte door </a:t>
            </a:r>
            <a:r>
              <a:rPr lang="nl-NL" dirty="0">
                <a:latin typeface="Kristen ITC" panose="03050502040202030202" pitchFamily="66" charset="0"/>
              </a:rPr>
              <a:t>actief </a:t>
            </a:r>
            <a:r>
              <a:rPr lang="nl-NL" dirty="0" smtClean="0">
                <a:latin typeface="Kristen ITC" panose="03050502040202030202" pitchFamily="66" charset="0"/>
              </a:rPr>
              <a:t>sporten </a:t>
            </a:r>
            <a:r>
              <a:rPr lang="nl-NL" dirty="0">
                <a:latin typeface="Kristen ITC" panose="03050502040202030202" pitchFamily="66" charset="0"/>
              </a:rPr>
              <a:t>van jong tot oud, door warmen aan elkaar bij </a:t>
            </a:r>
            <a:r>
              <a:rPr lang="nl-NL" dirty="0" smtClean="0">
                <a:latin typeface="Kristen ITC" panose="03050502040202030202" pitchFamily="66" charset="0"/>
              </a:rPr>
              <a:t>trainingen, evenementen </a:t>
            </a:r>
            <a:r>
              <a:rPr lang="nl-NL" dirty="0">
                <a:latin typeface="Kristen ITC" panose="03050502040202030202" pitchFamily="66" charset="0"/>
              </a:rPr>
              <a:t>en </a:t>
            </a:r>
            <a:r>
              <a:rPr lang="nl-NL" dirty="0" smtClean="0">
                <a:latin typeface="Kristen ITC" panose="03050502040202030202" pitchFamily="66" charset="0"/>
              </a:rPr>
              <a:t>wedstrijden. </a:t>
            </a:r>
          </a:p>
          <a:p>
            <a:r>
              <a:rPr lang="nl-NL" dirty="0" smtClean="0">
                <a:latin typeface="Kristen ITC" panose="03050502040202030202" pitchFamily="66" charset="0"/>
              </a:rPr>
              <a:t>En door </a:t>
            </a:r>
            <a:r>
              <a:rPr lang="en-GB" dirty="0" err="1">
                <a:latin typeface="Kristen ITC" panose="03050502040202030202" pitchFamily="66" charset="0"/>
              </a:rPr>
              <a:t>een</a:t>
            </a:r>
            <a:r>
              <a:rPr lang="en-GB" dirty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gastvrije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en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 smtClean="0">
                <a:latin typeface="Kristen ITC" panose="03050502040202030202" pitchFamily="66" charset="0"/>
              </a:rPr>
              <a:t>gezellige</a:t>
            </a:r>
            <a:r>
              <a:rPr lang="en-GB" dirty="0" smtClean="0">
                <a:latin typeface="Kristen ITC" panose="03050502040202030202" pitchFamily="66" charset="0"/>
              </a:rPr>
              <a:t> </a:t>
            </a:r>
            <a:r>
              <a:rPr lang="en-GB" dirty="0" err="1">
                <a:latin typeface="Kristen ITC" panose="03050502040202030202" pitchFamily="66" charset="0"/>
              </a:rPr>
              <a:t>kantine</a:t>
            </a:r>
            <a:r>
              <a:rPr lang="en-GB" dirty="0">
                <a:latin typeface="Kristen ITC" panose="03050502040202030202" pitchFamily="66" charset="0"/>
              </a:rPr>
              <a:t>. </a:t>
            </a:r>
            <a:endParaRPr lang="nl-NL" dirty="0">
              <a:latin typeface="Kristen ITC" panose="03050502040202030202" pitchFamily="66" charset="0"/>
            </a:endParaRPr>
          </a:p>
          <a:p>
            <a:endParaRPr lang="nl-NL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9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Integer </a:t>
            </a:r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gedrag…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275" y="525024"/>
            <a:ext cx="857250" cy="110851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-1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0" y="1859797"/>
            <a:ext cx="6568565" cy="4703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7643248" y="2272867"/>
            <a:ext cx="38564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>
                <a:latin typeface="Kristen ITC" panose="03050502040202030202" pitchFamily="66" charset="0"/>
              </a:rPr>
              <a:t>Samen kunnen wij een vuist maken </a:t>
            </a:r>
            <a:r>
              <a:rPr lang="nl-NL" sz="2200" dirty="0" smtClean="0">
                <a:latin typeface="Kristen ITC" panose="03050502040202030202" pitchFamily="66" charset="0"/>
              </a:rPr>
              <a:t>om geweld tegen vrouwen en meisjes de wereld uit te helpen. </a:t>
            </a:r>
          </a:p>
          <a:p>
            <a:endParaRPr lang="nl-NL" sz="2200" dirty="0">
              <a:latin typeface="Kristen ITC" panose="03050502040202030202" pitchFamily="66" charset="0"/>
            </a:endParaRPr>
          </a:p>
          <a:p>
            <a:r>
              <a:rPr lang="nl-NL" sz="2200" dirty="0" smtClean="0">
                <a:latin typeface="Kristen ITC" panose="03050502040202030202" pitchFamily="66" charset="0"/>
              </a:rPr>
              <a:t>Houd je manieren in de gaten; anderen doen dat namelijk ook…</a:t>
            </a:r>
          </a:p>
          <a:p>
            <a:endParaRPr lang="nl-NL" sz="2200" dirty="0">
              <a:latin typeface="Kristen ITC" panose="03050502040202030202" pitchFamily="66" charset="0"/>
            </a:endParaRPr>
          </a:p>
          <a:p>
            <a:r>
              <a:rPr lang="nl-NL" sz="2200" dirty="0" smtClean="0">
                <a:latin typeface="Kristen ITC" panose="03050502040202030202" pitchFamily="66" charset="0"/>
              </a:rPr>
              <a:t>We </a:t>
            </a:r>
            <a:r>
              <a:rPr lang="nl-NL" sz="2200" dirty="0" smtClean="0">
                <a:latin typeface="Kristen ITC" panose="03050502040202030202" pitchFamily="66" charset="0"/>
              </a:rPr>
              <a:t>handelen </a:t>
            </a:r>
            <a:r>
              <a:rPr lang="nl-NL" sz="2200" dirty="0" smtClean="0">
                <a:latin typeface="Kristen ITC" panose="03050502040202030202" pitchFamily="66" charset="0"/>
              </a:rPr>
              <a:t>integer naar een ieder die in </a:t>
            </a:r>
            <a:r>
              <a:rPr lang="nl-NL" sz="2200" dirty="0" smtClean="0">
                <a:latin typeface="Kristen ITC" panose="03050502040202030202" pitchFamily="66" charset="0"/>
              </a:rPr>
              <a:t>de verdrukking </a:t>
            </a:r>
            <a:r>
              <a:rPr lang="nl-NL" sz="2200" dirty="0" smtClean="0">
                <a:latin typeface="Kristen ITC" panose="03050502040202030202" pitchFamily="66" charset="0"/>
              </a:rPr>
              <a:t>komt.</a:t>
            </a:r>
            <a:endParaRPr lang="nl-NL" sz="2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2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Jubilarissen…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275" y="525024"/>
            <a:ext cx="857250" cy="1108513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703">
            <a:off x="8382603" y="1033175"/>
            <a:ext cx="2443467" cy="333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jdelijke aanduiding voor inhoud 4">
            <a:extLst>
              <a:ext uri="{FF2B5EF4-FFF2-40B4-BE49-F238E27FC236}">
                <a16:creationId xmlns="" xmlns:a16="http://schemas.microsoft.com/office/drawing/2014/main" id="{5664F0D9-D0A9-9F27-FE25-D3600CDF9D28}"/>
              </a:ext>
            </a:extLst>
          </p:cNvPr>
          <p:cNvSpPr txBox="1">
            <a:spLocks/>
          </p:cNvSpPr>
          <p:nvPr/>
        </p:nvSpPr>
        <p:spPr>
          <a:xfrm>
            <a:off x="1217940" y="2073674"/>
            <a:ext cx="4694843" cy="1583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b="1" dirty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50 jaar: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nl-NL" b="1" dirty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b="1" dirty="0">
                <a:latin typeface="Kristen ITC" panose="03050502040202030202" pitchFamily="66" charset="0"/>
              </a:rPr>
              <a:t>Heidi Doornwaard-van der Plas</a:t>
            </a:r>
          </a:p>
          <a:p>
            <a:endParaRPr lang="nl-NL" dirty="0">
              <a:latin typeface="Kristen ITC" panose="03050502040202030202" pitchFamily="66" charset="0"/>
            </a:endParaRPr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="" xmlns:a16="http://schemas.microsoft.com/office/drawing/2014/main" id="{50002BBA-AEC1-B4D8-C032-0BFBE866C13A}"/>
              </a:ext>
            </a:extLst>
          </p:cNvPr>
          <p:cNvSpPr txBox="1">
            <a:spLocks/>
          </p:cNvSpPr>
          <p:nvPr/>
        </p:nvSpPr>
        <p:spPr>
          <a:xfrm>
            <a:off x="1217939" y="3665349"/>
            <a:ext cx="6183401" cy="2622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b="1" dirty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25 jaar: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nl-NL" b="1" dirty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b="1" dirty="0">
                <a:latin typeface="Kristen ITC" panose="03050502040202030202" pitchFamily="66" charset="0"/>
              </a:rPr>
              <a:t>Aurora Lieske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b="1" dirty="0">
                <a:latin typeface="Kristen ITC" panose="03050502040202030202" pitchFamily="66" charset="0"/>
              </a:rPr>
              <a:t>Gertjan Gerards</a:t>
            </a:r>
            <a:endParaRPr lang="nl-NL" dirty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b="1" dirty="0">
                <a:latin typeface="Kristen ITC" panose="03050502040202030202" pitchFamily="66" charset="0"/>
              </a:rPr>
              <a:t>Ricardo Verheijen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b="1" dirty="0">
                <a:latin typeface="Kristen ITC" panose="03050502040202030202" pitchFamily="66" charset="0"/>
              </a:rPr>
              <a:t>Jan Palm</a:t>
            </a:r>
            <a:endParaRPr lang="nl-NL" dirty="0">
              <a:latin typeface="Kristen ITC" panose="03050502040202030202" pitchFamily="66" charset="0"/>
            </a:endParaRPr>
          </a:p>
          <a:p>
            <a:endParaRPr lang="nl-NL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91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Jubilarissen…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275" y="525024"/>
            <a:ext cx="857250" cy="1108513"/>
          </a:xfrm>
          <a:prstGeom prst="rect">
            <a:avLst/>
          </a:prstGeom>
        </p:spPr>
      </p:pic>
      <p:sp>
        <p:nvSpPr>
          <p:cNvPr id="8" name="Tijdelijke aanduiding voor inhoud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287CC5F-AD21-0508-4688-FB160D83A91B}"/>
              </a:ext>
            </a:extLst>
          </p:cNvPr>
          <p:cNvSpPr txBox="1">
            <a:spLocks/>
          </p:cNvSpPr>
          <p:nvPr/>
        </p:nvSpPr>
        <p:spPr>
          <a:xfrm>
            <a:off x="1143241" y="2426278"/>
            <a:ext cx="8650155" cy="43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sz="2200" b="1" dirty="0">
                <a:solidFill>
                  <a:schemeClr val="accent4">
                    <a:lumMod val="75000"/>
                  </a:schemeClr>
                </a:solidFill>
                <a:latin typeface="Kristen ITC" panose="03050502040202030202" pitchFamily="66" charset="0"/>
              </a:rPr>
              <a:t>12,5 jaar: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nl-NL" sz="2200" b="1" dirty="0">
              <a:latin typeface="Kristen ITC" panose="03050502040202030202" pitchFamily="66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b="1" dirty="0">
                <a:latin typeface="Kristen ITC" panose="03050502040202030202" pitchFamily="66" charset="0"/>
              </a:rPr>
              <a:t>Theo Hanekamp		 </a:t>
            </a:r>
            <a:r>
              <a:rPr lang="nl-NL" sz="2200" b="1" dirty="0" smtClean="0">
                <a:latin typeface="Kristen ITC" panose="03050502040202030202" pitchFamily="66" charset="0"/>
              </a:rPr>
              <a:t>	Ria </a:t>
            </a:r>
            <a:r>
              <a:rPr lang="nl-NL" sz="2200" b="1" dirty="0">
                <a:latin typeface="Kristen ITC" panose="03050502040202030202" pitchFamily="66" charset="0"/>
              </a:rPr>
              <a:t>Jansen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b="1" dirty="0">
                <a:latin typeface="Kristen ITC" panose="03050502040202030202" pitchFamily="66" charset="0"/>
              </a:rPr>
              <a:t>Henk Brouwer		 </a:t>
            </a:r>
            <a:r>
              <a:rPr lang="nl-NL" sz="2200" b="1" dirty="0" smtClean="0">
                <a:latin typeface="Kristen ITC" panose="03050502040202030202" pitchFamily="66" charset="0"/>
              </a:rPr>
              <a:t>	Jan </a:t>
            </a:r>
            <a:r>
              <a:rPr lang="nl-NL" sz="2200" b="1" dirty="0">
                <a:latin typeface="Kristen ITC" panose="03050502040202030202" pitchFamily="66" charset="0"/>
              </a:rPr>
              <a:t>Kaat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200" b="1" dirty="0">
                <a:latin typeface="Kristen ITC" panose="03050502040202030202" pitchFamily="66" charset="0"/>
              </a:rPr>
              <a:t>Gerard Meiberg		 </a:t>
            </a:r>
            <a:r>
              <a:rPr lang="nl-NL" sz="2200" b="1" dirty="0" smtClean="0">
                <a:latin typeface="Kristen ITC" panose="03050502040202030202" pitchFamily="66" charset="0"/>
              </a:rPr>
              <a:t>	Corry </a:t>
            </a:r>
            <a:r>
              <a:rPr lang="nl-NL" sz="2200" b="1" dirty="0">
                <a:latin typeface="Kristen ITC" panose="03050502040202030202" pitchFamily="66" charset="0"/>
              </a:rPr>
              <a:t>Timmermans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sz="2200" b="1" dirty="0">
                <a:latin typeface="Kristen ITC" panose="03050502040202030202" pitchFamily="66" charset="0"/>
              </a:rPr>
              <a:t>Bert van der </a:t>
            </a:r>
            <a:r>
              <a:rPr lang="nl-NL" sz="2200" b="1" dirty="0" smtClean="0">
                <a:latin typeface="Kristen ITC" panose="03050502040202030202" pitchFamily="66" charset="0"/>
              </a:rPr>
              <a:t>Ende</a:t>
            </a:r>
            <a:r>
              <a:rPr lang="nl-NL" sz="2200" b="1" dirty="0">
                <a:latin typeface="Kristen ITC" panose="03050502040202030202" pitchFamily="66" charset="0"/>
              </a:rPr>
              <a:t>	</a:t>
            </a:r>
            <a:r>
              <a:rPr lang="nl-NL" sz="2200" b="1" dirty="0" smtClean="0">
                <a:latin typeface="Kristen ITC" panose="03050502040202030202" pitchFamily="66" charset="0"/>
              </a:rPr>
              <a:t>	</a:t>
            </a:r>
            <a:r>
              <a:rPr lang="nl-NL" sz="2200" b="1" dirty="0" smtClean="0">
                <a:latin typeface="Kristen ITC" panose="03050502040202030202" pitchFamily="66" charset="0"/>
              </a:rPr>
              <a:t>Jeannet </a:t>
            </a:r>
            <a:r>
              <a:rPr lang="nl-NL" sz="2200" b="1" dirty="0">
                <a:latin typeface="Kristen ITC" panose="03050502040202030202" pitchFamily="66" charset="0"/>
              </a:rPr>
              <a:t>Kommer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sz="2200" b="1" dirty="0">
                <a:latin typeface="Kristen ITC" panose="03050502040202030202" pitchFamily="66" charset="0"/>
              </a:rPr>
              <a:t>Frits Lautenbag		 </a:t>
            </a:r>
            <a:r>
              <a:rPr lang="nl-NL" sz="2200" b="1" dirty="0" smtClean="0">
                <a:latin typeface="Kristen ITC" panose="03050502040202030202" pitchFamily="66" charset="0"/>
              </a:rPr>
              <a:t>	</a:t>
            </a:r>
            <a:r>
              <a:rPr lang="nl-NL" sz="2200" b="1" dirty="0" err="1" smtClean="0">
                <a:latin typeface="Kristen ITC" panose="03050502040202030202" pitchFamily="66" charset="0"/>
              </a:rPr>
              <a:t>Geriette</a:t>
            </a:r>
            <a:r>
              <a:rPr lang="nl-NL" sz="2200" b="1" dirty="0" smtClean="0">
                <a:latin typeface="Kristen ITC" panose="03050502040202030202" pitchFamily="66" charset="0"/>
              </a:rPr>
              <a:t> </a:t>
            </a:r>
            <a:r>
              <a:rPr lang="nl-NL" sz="2200" b="1" dirty="0">
                <a:latin typeface="Kristen ITC" panose="03050502040202030202" pitchFamily="66" charset="0"/>
              </a:rPr>
              <a:t>Bredewold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sz="2200" b="1" dirty="0">
                <a:latin typeface="Kristen ITC" panose="03050502040202030202" pitchFamily="66" charset="0"/>
              </a:rPr>
              <a:t>Jan Renshoff		 </a:t>
            </a:r>
            <a:r>
              <a:rPr lang="nl-NL" sz="2200" b="1" dirty="0" smtClean="0">
                <a:latin typeface="Kristen ITC" panose="03050502040202030202" pitchFamily="66" charset="0"/>
              </a:rPr>
              <a:t>	Jenny </a:t>
            </a:r>
            <a:r>
              <a:rPr lang="nl-NL" sz="2200" b="1" dirty="0">
                <a:latin typeface="Kristen ITC" panose="03050502040202030202" pitchFamily="66" charset="0"/>
              </a:rPr>
              <a:t>van ‘t Hof-Bultman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sz="2200" b="1" dirty="0">
                <a:latin typeface="Kristen ITC" panose="03050502040202030202" pitchFamily="66" charset="0"/>
              </a:rPr>
              <a:t>Marjan Dickhof		 </a:t>
            </a:r>
            <a:r>
              <a:rPr lang="nl-NL" sz="2200" b="1" dirty="0" smtClean="0">
                <a:latin typeface="Kristen ITC" panose="03050502040202030202" pitchFamily="66" charset="0"/>
              </a:rPr>
              <a:t>	Janko </a:t>
            </a:r>
            <a:r>
              <a:rPr lang="nl-NL" sz="2200" b="1" dirty="0">
                <a:latin typeface="Kristen ITC" panose="03050502040202030202" pitchFamily="66" charset="0"/>
              </a:rPr>
              <a:t>van Arken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nl-NL" sz="2200" b="1" dirty="0">
                <a:latin typeface="Kristen ITC" panose="03050502040202030202" pitchFamily="66" charset="0"/>
              </a:rPr>
              <a:t>Hermine van ‘t Hul</a:t>
            </a:r>
            <a:endParaRPr lang="nl-NL" sz="2200" dirty="0">
              <a:latin typeface="Kristen ITC" panose="03050502040202030202" pitchFamily="66" charset="0"/>
            </a:endParaRPr>
          </a:p>
          <a:p>
            <a:endParaRPr lang="nl-NL" sz="22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1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06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1B06BA"/>
                </a:solidFill>
                <a:latin typeface="Kristen ITC" panose="03050502040202030202" pitchFamily="66" charset="0"/>
              </a:rPr>
              <a:t>Kampioenen 2022</a:t>
            </a:r>
            <a:endParaRPr lang="nl-NL" b="1" dirty="0">
              <a:solidFill>
                <a:srgbClr val="1B06BA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275" y="525024"/>
            <a:ext cx="857250" cy="1108513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89933"/>
              </p:ext>
            </p:extLst>
          </p:nvPr>
        </p:nvGraphicFramePr>
        <p:xfrm>
          <a:off x="1338828" y="2479727"/>
          <a:ext cx="9872420" cy="3696348"/>
        </p:xfrm>
        <a:graphic>
          <a:graphicData uri="http://schemas.openxmlformats.org/drawingml/2006/table">
            <a:tbl>
              <a:tblPr/>
              <a:tblGrid>
                <a:gridCol w="2874936"/>
                <a:gridCol w="1619572"/>
                <a:gridCol w="2433234"/>
                <a:gridCol w="2944678"/>
              </a:tblGrid>
              <a:tr h="61605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1</a:t>
                      </a:r>
                      <a:r>
                        <a:rPr lang="nl-NL" sz="18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e </a:t>
                      </a:r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GOK (21-05-2022 Dronten)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Meisjes Junioren C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Discuswerpen: 21.33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Flore Kroes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605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3</a:t>
                      </a:r>
                      <a:r>
                        <a:rPr lang="nl-NL" sz="18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e </a:t>
                      </a:r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NK (27-29-05-22 Harderwijk)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Mannen Masters 55+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1500 meter: 4.54.37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Jan-Pieter </a:t>
                      </a:r>
                      <a:r>
                        <a:rPr lang="nl-NL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Mondria</a:t>
                      </a:r>
                      <a:endParaRPr lang="nl-NL" sz="2000" b="0" i="0" u="none" strike="noStrike" dirty="0">
                        <a:solidFill>
                          <a:schemeClr val="tx1"/>
                        </a:solidFill>
                        <a:effectLst/>
                        <a:latin typeface="Kristen ITC" panose="03050502040202030202" pitchFamily="66" charset="0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605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3</a:t>
                      </a:r>
                      <a:r>
                        <a:rPr lang="nl-NL" sz="18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e</a:t>
                      </a:r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 NK (27-29-05-22 Harderwijk)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Mannen Masters 35+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5000 meter: 15.23.71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Ewout de Vos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605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3</a:t>
                      </a:r>
                      <a:r>
                        <a:rPr lang="nl-NL" sz="1800" b="0" i="0" u="none" strike="noStrike" baseline="3000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e</a:t>
                      </a:r>
                      <a:r>
                        <a:rPr lang="nl-NL" sz="1800" b="0" i="0" u="none" strike="noStrike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 NK (27-29-05-22 Harderwijk)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Mannen Masters 50+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5000 meter: 17.12.56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Marcel van den Bosch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605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2</a:t>
                      </a:r>
                      <a:r>
                        <a:rPr lang="nl-NL" sz="1800" b="0" i="0" u="none" strike="noStrike" baseline="3000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e</a:t>
                      </a:r>
                      <a:r>
                        <a:rPr lang="nl-NL" sz="1800" b="0" i="0" u="none" strike="noStrike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 NK (27-29-05-22 Harderwijk)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Mannen Masters 65+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200 meter: 37.54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Dirk Wigmans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16058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3</a:t>
                      </a:r>
                      <a:r>
                        <a:rPr lang="nl-NL" sz="18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e</a:t>
                      </a:r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 NK (16-10-2022 Amsterdam)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Mannen Masters 60+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Marathon: 2.59.22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Hubert </a:t>
                      </a:r>
                      <a:r>
                        <a:rPr lang="nl-NL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Kristen ITC" panose="03050502040202030202" pitchFamily="66" charset="0"/>
                        </a:rPr>
                        <a:t>Bögemann</a:t>
                      </a:r>
                      <a:endParaRPr lang="nl-NL" sz="2000" b="0" i="0" u="none" strike="noStrike" dirty="0">
                        <a:solidFill>
                          <a:schemeClr val="tx1"/>
                        </a:solidFill>
                        <a:effectLst/>
                        <a:latin typeface="Kristen ITC" panose="03050502040202030202" pitchFamily="66" charset="0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727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3238</TotalTime>
  <Words>623</Words>
  <Application>Microsoft Office PowerPoint</Application>
  <PresentationFormat>Aangepast</PresentationFormat>
  <Paragraphs>130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Gestreept</vt:lpstr>
      <vt:lpstr>Nieuwjaarsontmoeting Atletiekvereniging  De Gemzen</vt:lpstr>
      <vt:lpstr>Kerstreces afgesloten…</vt:lpstr>
      <vt:lpstr>Leeftijdbestendig sporten…</vt:lpstr>
      <vt:lpstr>Vrijwilligers…</vt:lpstr>
      <vt:lpstr>Warmte op de bon..?</vt:lpstr>
      <vt:lpstr>Integer gedrag…</vt:lpstr>
      <vt:lpstr>Jubilarissen…</vt:lpstr>
      <vt:lpstr>Jubilarissen…</vt:lpstr>
      <vt:lpstr>Kampioenen 2022</vt:lpstr>
      <vt:lpstr>prestatiebekers…</vt:lpstr>
      <vt:lpstr>dankjewel…en welkom!</vt:lpstr>
      <vt:lpstr>Proost op een sportief 2023.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Gemzen pupillen</dc:title>
  <dc:creator>Jolanda Heirbaut</dc:creator>
  <cp:lastModifiedBy>Bram</cp:lastModifiedBy>
  <cp:revision>109</cp:revision>
  <dcterms:created xsi:type="dcterms:W3CDTF">2018-02-14T19:14:01Z</dcterms:created>
  <dcterms:modified xsi:type="dcterms:W3CDTF">2023-01-06T10:26:46Z</dcterms:modified>
</cp:coreProperties>
</file>